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2" r:id="rId9"/>
    <p:sldId id="351" r:id="rId10"/>
    <p:sldId id="353" r:id="rId11"/>
    <p:sldId id="354" r:id="rId12"/>
    <p:sldId id="357" r:id="rId13"/>
    <p:sldId id="343" r:id="rId14"/>
    <p:sldId id="356" r:id="rId15"/>
    <p:sldId id="355" r:id="rId16"/>
  </p:sldIdLst>
  <p:sldSz cx="9144000" cy="6858000" type="screen4x3"/>
  <p:notesSz cx="6669088" cy="9928225"/>
  <p:defaultTextStyle>
    <a:defPPr>
      <a:defRPr lang="nl-NL"/>
    </a:defPPr>
    <a:lvl1pPr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FF"/>
    <a:srgbClr val="AECF21"/>
    <a:srgbClr val="91AC1C"/>
    <a:srgbClr val="2C2C88"/>
    <a:srgbClr val="2F2F8F"/>
    <a:srgbClr val="2B2B8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4" autoAdjust="0"/>
  </p:normalViewPr>
  <p:slideViewPr>
    <p:cSldViewPr>
      <p:cViewPr>
        <p:scale>
          <a:sx n="75" d="100"/>
          <a:sy n="75" d="100"/>
        </p:scale>
        <p:origin x="30" y="-72"/>
      </p:cViewPr>
      <p:guideLst>
        <p:guide orient="horz" pos="1152"/>
        <p:guide pos="2880"/>
      </p:guideLst>
    </p:cSldViewPr>
  </p:slideViewPr>
  <p:outlineViewPr>
    <p:cViewPr>
      <p:scale>
        <a:sx n="50" d="100"/>
        <a:sy n="50" d="100"/>
      </p:scale>
      <p:origin x="72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32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fld id="{97202F3C-B8C0-4BE2-BCDA-081754500C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95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5629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7CB7266-AD8F-4387-B6A2-B98A2D46D1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2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6383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476250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1552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6400800" cy="9144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44 punts - vet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6553200" cy="2743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32 punts - vet / schaduw</a:t>
            </a:r>
          </a:p>
          <a:p>
            <a:pPr lvl="1"/>
            <a:r>
              <a:rPr lang="nl-NL" smtClean="0"/>
              <a:t>idem, 28 punts - vet/schaduw</a:t>
            </a:r>
          </a:p>
          <a:p>
            <a:pPr lvl="2"/>
            <a:r>
              <a:rPr lang="nl-NL" smtClean="0"/>
              <a:t>idem, 24 punts - vet/schaduw</a:t>
            </a:r>
          </a:p>
          <a:p>
            <a:pPr lvl="3"/>
            <a:endParaRPr lang="nl-NL" smtClean="0"/>
          </a:p>
          <a:p>
            <a:pPr lvl="4"/>
            <a:endParaRPr lang="nl-NL" smtClean="0"/>
          </a:p>
        </p:txBody>
      </p:sp>
      <p:pic>
        <p:nvPicPr>
          <p:cNvPr id="1028" name="Picture 7" descr="AOCOOS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478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274638" cy="304800"/>
          </a:xfrm>
          <a:prstGeom prst="actionButtonBeginning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5410200"/>
            <a:ext cx="274638" cy="304800"/>
          </a:xfrm>
          <a:prstGeom prst="actionButtonBackPrevious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274638" cy="304800"/>
          </a:xfrm>
          <a:prstGeom prst="actionButtonForwardNext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1032" name="Picture 12" descr="logo aoc oost in blauwe balk"/>
          <p:cNvPicPr>
            <a:picLocks noChangeAspect="1" noChangeArrowheads="1"/>
          </p:cNvPicPr>
          <p:nvPr/>
        </p:nvPicPr>
        <p:blipFill>
          <a:blip r:embed="rId14" cstate="print"/>
          <a:srcRect r="91667"/>
          <a:stretch>
            <a:fillRect/>
          </a:stretch>
        </p:blipFill>
        <p:spPr bwMode="auto">
          <a:xfrm>
            <a:off x="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1552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AECF2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VEn9vFe_h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" y="228600"/>
            <a:ext cx="9122718" cy="51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14375"/>
            <a:ext cx="8640960" cy="2859088"/>
          </a:xfrm>
        </p:spPr>
        <p:txBody>
          <a:bodyPr/>
          <a:lstStyle/>
          <a:p>
            <a:pPr>
              <a:defRPr/>
            </a:pPr>
            <a:r>
              <a:rPr lang="nl-NL" sz="8000" i="1" dirty="0" smtClean="0">
                <a:solidFill>
                  <a:schemeClr val="bg1"/>
                </a:solidFill>
              </a:rPr>
              <a:t>H.8 Lasten verplaatsen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286500"/>
            <a:ext cx="6286500" cy="214313"/>
          </a:xfrm>
        </p:spPr>
        <p:txBody>
          <a:bodyPr/>
          <a:lstStyle/>
          <a:p>
            <a:r>
              <a:rPr lang="nl-NL" sz="3800" i="1" dirty="0" smtClean="0"/>
              <a:t>N32a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03350" y="5589588"/>
            <a:ext cx="6408738" cy="457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Mrt 2012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6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Kabel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1200"/>
            <a:ext cx="8424936" cy="2743200"/>
          </a:xfrm>
        </p:spPr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Nooit knopen</a:t>
            </a:r>
          </a:p>
          <a:p>
            <a:r>
              <a:rPr lang="nl-NL" sz="4400" dirty="0" smtClean="0">
                <a:solidFill>
                  <a:schemeClr val="bg1"/>
                </a:solidFill>
              </a:rPr>
              <a:t>Geen breuknesten of gebroken streng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275856" cy="26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" y="4797152"/>
            <a:ext cx="6172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59076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Hijsbanden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3671664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Afkeuren: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Bij slijtage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Bij vervuiling door olie of chemicaliën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Als label onleesbaar is geworden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10298"/>
            <a:ext cx="5111130" cy="254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77525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err="1" smtClean="0">
                <a:solidFill>
                  <a:schemeClr val="bg1"/>
                </a:solidFill>
              </a:rPr>
              <a:t>Hijshaak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1200"/>
            <a:ext cx="7605464" cy="2743200"/>
          </a:xfrm>
        </p:spPr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Nooit op de punt belasten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780928"/>
            <a:ext cx="5138160" cy="37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912821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vorkheftruck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hlinkClick r:id="rId2"/>
              </a:rPr>
              <a:t>Nederlands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>
                <a:hlinkClick r:id="rId2"/>
              </a:rPr>
              <a:t>ondertiteld</a:t>
            </a:r>
            <a:r>
              <a:rPr lang="de-DE" dirty="0" smtClean="0">
                <a:hlinkClick r:id="rId2"/>
              </a:rPr>
              <a:t>: Klaus die </a:t>
            </a:r>
            <a:r>
              <a:rPr lang="de-DE" dirty="0" err="1" smtClean="0">
                <a:hlinkClick r:id="rId2"/>
              </a:rPr>
              <a:t>gabelstaplerfahrer</a:t>
            </a:r>
            <a:r>
              <a:rPr lang="de-DE" dirty="0" smtClean="0">
                <a:hlinkClick r:id="rId2"/>
              </a:rPr>
              <a:t> 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>
                <a:solidFill>
                  <a:schemeClr val="bg1"/>
                </a:solidFill>
              </a:rPr>
              <a:t>vorkheftruck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1200"/>
            <a:ext cx="7317432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Kanthout gebruiken (hoekbeschermers)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Geen personen heffen zonder speciale werkbak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7450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212976"/>
            <a:ext cx="33337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Palletwagen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7821488" cy="3167608"/>
          </a:xfrm>
        </p:spPr>
        <p:txBody>
          <a:bodyPr/>
          <a:lstStyle/>
          <a:p>
            <a:r>
              <a:rPr lang="nl-NL" dirty="0" smtClean="0"/>
              <a:t>Stabiel laden</a:t>
            </a:r>
          </a:p>
          <a:p>
            <a:r>
              <a:rPr lang="nl-NL" dirty="0" smtClean="0"/>
              <a:t>Egale ondergrond</a:t>
            </a:r>
          </a:p>
          <a:p>
            <a:r>
              <a:rPr lang="nl-NL" dirty="0" smtClean="0"/>
              <a:t>Genoeg manoeuvreerruimte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755431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Lasten verplaatsen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Tillen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Hijsen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Vorkheftruck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Palletwagen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Trekker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48479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80920" cy="914400"/>
          </a:xfrm>
        </p:spPr>
        <p:txBody>
          <a:bodyPr/>
          <a:lstStyle/>
          <a:p>
            <a:r>
              <a:rPr lang="nl-NL" sz="4800" dirty="0">
                <a:solidFill>
                  <a:schemeClr val="bg1"/>
                </a:solidFill>
              </a:rPr>
              <a:t>tillen </a:t>
            </a:r>
            <a:r>
              <a:rPr lang="nl-NL" sz="4800" dirty="0" smtClean="0">
                <a:solidFill>
                  <a:schemeClr val="bg1"/>
                </a:solidFill>
              </a:rPr>
              <a:t>met rechte </a:t>
            </a:r>
            <a:r>
              <a:rPr lang="nl-NL" sz="4800" dirty="0">
                <a:solidFill>
                  <a:schemeClr val="bg1"/>
                </a:solidFill>
              </a:rPr>
              <a:t>rug gebogen knieën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606607" cy="509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91259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"/>
            <a:ext cx="5508104" cy="43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tillen met rechte rug gebogen knieën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605088"/>
            <a:ext cx="5511105" cy="38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11935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Hijsen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1200"/>
            <a:ext cx="7677472" cy="27432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Wettelijke eisen: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Keuringsbewijs aanwezig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CE-markering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Maximale belasting is zichtbaar op het hijsgereedschap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(CE </a:t>
            </a:r>
            <a:r>
              <a:rPr lang="nl-NL" dirty="0" smtClean="0">
                <a:solidFill>
                  <a:schemeClr val="bg1"/>
                </a:solidFill>
                <a:sym typeface="Wingdings" pitchFamily="2" charset="2"/>
              </a:rPr>
              <a:t> het voldoet aan de betreffende Europese richtlijn)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2081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Papieren aanwezig bij de kraan: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81200"/>
            <a:ext cx="7749480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Kraanboek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Hijstabellen en hijsgrafieken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Keuringscertificaten van lieren takels, etc.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55546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914525"/>
            <a:ext cx="58102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26064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8000" dirty="0" smtClean="0">
                <a:solidFill>
                  <a:schemeClr val="bg1"/>
                </a:solidFill>
              </a:rPr>
              <a:t>hijstabellen</a:t>
            </a:r>
            <a:endParaRPr lang="nl-NL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0500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585788"/>
            <a:ext cx="45434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6626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hijskettingen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3599656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Alleen verlengen met een speciale koppelschalm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 ketting niet forceren (niet te grote krachten toepassen)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6510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" y="3212976"/>
            <a:ext cx="27051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06092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1.5|1.|1.|2.|1."/>
</p:tagLst>
</file>

<file path=ppt/theme/theme1.xml><?xml version="1.0" encoding="utf-8"?>
<a:theme xmlns:a="http://schemas.openxmlformats.org/drawingml/2006/main" name="Demo_KISS Open dag">
  <a:themeElements>
    <a:clrScheme name="Demo_KISS Open d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mo_KISS Open d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mo_KISS Open d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mo_KISS Open da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</TotalTime>
  <Words>142</Words>
  <Application>Microsoft Office PowerPoint</Application>
  <PresentationFormat>Diavoorstelling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Demo_KISS Open dag</vt:lpstr>
      <vt:lpstr>H.8 Lasten verplaatsen</vt:lpstr>
      <vt:lpstr>Lasten verplaatsen</vt:lpstr>
      <vt:lpstr>tillen met rechte rug gebogen knieën</vt:lpstr>
      <vt:lpstr>tillen met rechte rug gebogen knieën</vt:lpstr>
      <vt:lpstr>Hijsen</vt:lpstr>
      <vt:lpstr>Papieren aanwezig bij de kraan:</vt:lpstr>
      <vt:lpstr>PowerPoint-presentatie</vt:lpstr>
      <vt:lpstr>PowerPoint-presentatie</vt:lpstr>
      <vt:lpstr>hijskettingen</vt:lpstr>
      <vt:lpstr>Kabel</vt:lpstr>
      <vt:lpstr>Hijsbanden</vt:lpstr>
      <vt:lpstr>Hijshaak</vt:lpstr>
      <vt:lpstr>vorkheftruck</vt:lpstr>
      <vt:lpstr>vorkheftruck</vt:lpstr>
      <vt:lpstr>Palletwagen</vt:lpstr>
    </vt:vector>
  </TitlesOfParts>
  <Manager>C.J.M. Snippert</Manager>
  <Company>AOC Oost Almelo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Leerlingen stichting</dc:title>
  <dc:creator>Edwin Vos</dc:creator>
  <cp:lastModifiedBy>Dick van der Neut</cp:lastModifiedBy>
  <cp:revision>351</cp:revision>
  <cp:lastPrinted>2001-11-01T14:44:47Z</cp:lastPrinted>
  <dcterms:created xsi:type="dcterms:W3CDTF">2004-01-15T11:04:13Z</dcterms:created>
  <dcterms:modified xsi:type="dcterms:W3CDTF">2012-03-06T08:51:13Z</dcterms:modified>
  <cp:category>PR</cp:category>
</cp:coreProperties>
</file>